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2175-DABF-421A-9F55-43F0206BE5BB}" type="datetimeFigureOut">
              <a:rPr lang="ko-KR" altLang="en-US" smtClean="0"/>
              <a:pPr/>
              <a:t>2014-03-14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35E8-9832-45D6-AC36-A8087AD6D95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2175-DABF-421A-9F55-43F0206BE5BB}" type="datetimeFigureOut">
              <a:rPr lang="ko-KR" altLang="en-US" smtClean="0"/>
              <a:pPr/>
              <a:t>2014-03-14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35E8-9832-45D6-AC36-A8087AD6D95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2175-DABF-421A-9F55-43F0206BE5BB}" type="datetimeFigureOut">
              <a:rPr lang="ko-KR" altLang="en-US" smtClean="0"/>
              <a:pPr/>
              <a:t>2014-03-14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35E8-9832-45D6-AC36-A8087AD6D95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2175-DABF-421A-9F55-43F0206BE5BB}" type="datetimeFigureOut">
              <a:rPr lang="ko-KR" altLang="en-US" smtClean="0"/>
              <a:pPr/>
              <a:t>2014-03-14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35E8-9832-45D6-AC36-A8087AD6D95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2175-DABF-421A-9F55-43F0206BE5BB}" type="datetimeFigureOut">
              <a:rPr lang="ko-KR" altLang="en-US" smtClean="0"/>
              <a:pPr/>
              <a:t>2014-03-14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35E8-9832-45D6-AC36-A8087AD6D95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2175-DABF-421A-9F55-43F0206BE5BB}" type="datetimeFigureOut">
              <a:rPr lang="ko-KR" altLang="en-US" smtClean="0"/>
              <a:pPr/>
              <a:t>2014-03-14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35E8-9832-45D6-AC36-A8087AD6D9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2175-DABF-421A-9F55-43F0206BE5BB}" type="datetimeFigureOut">
              <a:rPr lang="ko-KR" altLang="en-US" smtClean="0"/>
              <a:pPr/>
              <a:t>2014-03-14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35E8-9832-45D6-AC36-A8087AD6D95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2175-DABF-421A-9F55-43F0206BE5BB}" type="datetimeFigureOut">
              <a:rPr lang="ko-KR" altLang="en-US" smtClean="0"/>
              <a:pPr/>
              <a:t>2014-03-14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35E8-9832-45D6-AC36-A8087AD6D95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2175-DABF-421A-9F55-43F0206BE5BB}" type="datetimeFigureOut">
              <a:rPr lang="ko-KR" altLang="en-US" smtClean="0"/>
              <a:pPr/>
              <a:t>2014-03-14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35E8-9832-45D6-AC36-A8087AD6D95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2175-DABF-421A-9F55-43F0206BE5BB}" type="datetimeFigureOut">
              <a:rPr lang="ko-KR" altLang="en-US" smtClean="0"/>
              <a:pPr/>
              <a:t>2014-03-14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35E8-9832-45D6-AC36-A8087AD6D95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2175-DABF-421A-9F55-43F0206BE5BB}" type="datetimeFigureOut">
              <a:rPr lang="ko-KR" altLang="en-US" smtClean="0"/>
              <a:pPr/>
              <a:t>2014-03-14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35E8-9832-45D6-AC36-A8087AD6D95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F4E2175-DABF-421A-9F55-43F0206BE5BB}" type="datetimeFigureOut">
              <a:rPr lang="ko-KR" altLang="en-US" smtClean="0"/>
              <a:pPr/>
              <a:t>2014-03-14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C1835E8-9832-45D6-AC36-A8087AD6D95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다문화 가정의 의사소통 향상을</a:t>
            </a:r>
            <a:endParaRPr lang="en-US" altLang="ko-KR" dirty="0" smtClean="0"/>
          </a:p>
          <a:p>
            <a:r>
              <a:rPr lang="ko-KR" altLang="en-US" dirty="0" smtClean="0"/>
              <a:t>위한 기기소개</a:t>
            </a: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051720" y="1124744"/>
            <a:ext cx="4750296" cy="1467594"/>
          </a:xfrm>
        </p:spPr>
        <p:txBody>
          <a:bodyPr>
            <a:normAutofit/>
          </a:bodyPr>
          <a:lstStyle/>
          <a:p>
            <a:r>
              <a:rPr lang="ko-KR" altLang="en-US" sz="6000" dirty="0" smtClean="0">
                <a:latin typeface="휴먼둥근헤드라인" pitchFamily="18" charset="-127"/>
                <a:ea typeface="휴먼둥근헤드라인" pitchFamily="18" charset="-127"/>
              </a:rPr>
              <a:t>제 안 서</a:t>
            </a:r>
            <a:endParaRPr lang="ko-KR" altLang="en-US" sz="60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아이센스 </a:t>
            </a:r>
            <a:r>
              <a:rPr lang="ko-KR" altLang="en-US" dirty="0" err="1" smtClean="0"/>
              <a:t>통역기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 descr="통역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352550"/>
            <a:ext cx="8784976" cy="5244802"/>
          </a:xfrm>
          <a:prstGeom prst="rect">
            <a:avLst/>
          </a:prstGeom>
        </p:spPr>
      </p:pic>
      <p:pic>
        <p:nvPicPr>
          <p:cNvPr id="5" name="그림 4" descr="통역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8352928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통역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2" y="114300"/>
            <a:ext cx="8601075" cy="6629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통역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0"/>
            <a:ext cx="4499992" cy="6858000"/>
          </a:xfrm>
        </p:spPr>
      </p:pic>
      <p:pic>
        <p:nvPicPr>
          <p:cNvPr id="7" name="내용 개체 틀 6" descr="통역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260648"/>
            <a:ext cx="4644008" cy="64087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sz="half" idx="2"/>
          </p:nvPr>
        </p:nvSpPr>
        <p:spPr>
          <a:xfrm>
            <a:off x="4644008" y="2420888"/>
            <a:ext cx="4283968" cy="4248472"/>
          </a:xfrm>
        </p:spPr>
        <p:txBody>
          <a:bodyPr/>
          <a:lstStyle/>
          <a:p>
            <a:pPr algn="ctr"/>
            <a:r>
              <a:rPr lang="ko-KR" altLang="en-US" sz="2800" dirty="0" smtClean="0">
                <a:latin typeface="휴먼옛체" pitchFamily="18" charset="-127"/>
                <a:ea typeface="휴먼옛체" pitchFamily="18" charset="-127"/>
              </a:rPr>
              <a:t>“모국어 같은 외국어”</a:t>
            </a:r>
          </a:p>
          <a:p>
            <a:pPr algn="ctr"/>
            <a:r>
              <a:rPr lang="ko-KR" altLang="en-US" sz="2800" dirty="0" err="1" smtClean="0">
                <a:latin typeface="휴먼옛체" pitchFamily="18" charset="-127"/>
                <a:ea typeface="휴먼옛체" pitchFamily="18" charset="-127"/>
              </a:rPr>
              <a:t>인터톡의</a:t>
            </a:r>
            <a:r>
              <a:rPr lang="ko-KR" altLang="en-US" sz="2800" dirty="0" smtClean="0">
                <a:latin typeface="휴먼옛체" pitchFamily="18" charset="-127"/>
                <a:ea typeface="휴먼옛체" pitchFamily="18" charset="-127"/>
              </a:rPr>
              <a:t> 회화학습법은 처음 아기가 말</a:t>
            </a:r>
            <a:r>
              <a:rPr lang="en-US" altLang="ko-KR" sz="2800" dirty="0" smtClean="0">
                <a:latin typeface="휴먼옛체" pitchFamily="18" charset="-127"/>
                <a:ea typeface="휴먼옛체" pitchFamily="18" charset="-127"/>
              </a:rPr>
              <a:t>(</a:t>
            </a:r>
            <a:r>
              <a:rPr lang="ko-KR" altLang="en-US" sz="2800" dirty="0" smtClean="0">
                <a:latin typeface="휴먼옛체" pitchFamily="18" charset="-127"/>
                <a:ea typeface="휴먼옛체" pitchFamily="18" charset="-127"/>
              </a:rPr>
              <a:t>언어</a:t>
            </a:r>
            <a:r>
              <a:rPr lang="en-US" altLang="ko-KR" sz="2800" dirty="0" smtClean="0">
                <a:latin typeface="휴먼옛체" pitchFamily="18" charset="-127"/>
                <a:ea typeface="휴먼옛체" pitchFamily="18" charset="-127"/>
              </a:rPr>
              <a:t>)</a:t>
            </a:r>
            <a:r>
              <a:rPr lang="ko-KR" altLang="en-US" sz="2800" dirty="0" smtClean="0">
                <a:latin typeface="휴먼옛체" pitchFamily="18" charset="-127"/>
                <a:ea typeface="휴먼옛체" pitchFamily="18" charset="-127"/>
              </a:rPr>
              <a:t>을 배우는 학습법으로</a:t>
            </a:r>
          </a:p>
          <a:p>
            <a:pPr algn="ctr"/>
            <a:r>
              <a:rPr lang="ko-KR" altLang="en-US" sz="2800" dirty="0" smtClean="0">
                <a:latin typeface="휴먼옛체" pitchFamily="18" charset="-127"/>
                <a:ea typeface="휴먼옛체" pitchFamily="18" charset="-127"/>
              </a:rPr>
              <a:t>자연스럽게 말</a:t>
            </a:r>
            <a:r>
              <a:rPr lang="en-US" altLang="ko-KR" sz="2800" dirty="0" smtClean="0">
                <a:latin typeface="휴먼옛체" pitchFamily="18" charset="-127"/>
                <a:ea typeface="휴먼옛체" pitchFamily="18" charset="-127"/>
              </a:rPr>
              <a:t>(</a:t>
            </a:r>
            <a:r>
              <a:rPr lang="ko-KR" altLang="en-US" sz="2800" dirty="0" smtClean="0">
                <a:latin typeface="휴먼옛체" pitchFamily="18" charset="-127"/>
                <a:ea typeface="휴먼옛체" pitchFamily="18" charset="-127"/>
              </a:rPr>
              <a:t>언어</a:t>
            </a:r>
            <a:r>
              <a:rPr lang="en-US" altLang="ko-KR" sz="2800" dirty="0" smtClean="0">
                <a:latin typeface="휴먼옛체" pitchFamily="18" charset="-127"/>
                <a:ea typeface="휴먼옛체" pitchFamily="18" charset="-127"/>
              </a:rPr>
              <a:t>)</a:t>
            </a:r>
            <a:r>
              <a:rPr lang="ko-KR" altLang="en-US" sz="2800" dirty="0" smtClean="0">
                <a:latin typeface="휴먼옛체" pitchFamily="18" charset="-127"/>
                <a:ea typeface="휴먼옛체" pitchFamily="18" charset="-127"/>
              </a:rPr>
              <a:t>을 습득하는 과정의 언어학습법입니다</a:t>
            </a:r>
            <a:r>
              <a:rPr lang="en-US" altLang="ko-KR" sz="2800" dirty="0" smtClean="0">
                <a:latin typeface="휴먼옛체" pitchFamily="18" charset="-127"/>
                <a:ea typeface="휴먼옛체" pitchFamily="18" charset="-127"/>
              </a:rPr>
              <a:t>.</a:t>
            </a:r>
            <a:endParaRPr lang="ko-KR" altLang="en-US" sz="2800" dirty="0" smtClean="0">
              <a:latin typeface="휴먼옛체" pitchFamily="18" charset="-127"/>
              <a:ea typeface="휴먼옛체" pitchFamily="18" charset="-127"/>
            </a:endParaRPr>
          </a:p>
          <a:p>
            <a:endParaRPr lang="ko-KR" altLang="en-US" dirty="0"/>
          </a:p>
        </p:txBody>
      </p:sp>
      <p:pic>
        <p:nvPicPr>
          <p:cNvPr id="5" name="그림 개체 틀 4" descr="학습4.jpg"/>
          <p:cNvPicPr>
            <a:picLocks noGrp="1" noChangeAspect="1"/>
          </p:cNvPicPr>
          <p:nvPr>
            <p:ph type="pic" sz="quarter" idx="1"/>
          </p:nvPr>
        </p:nvPicPr>
        <p:blipFill>
          <a:blip r:embed="rId2" cstate="print"/>
          <a:srcRect t="4583" b="4583"/>
          <a:stretch>
            <a:fillRect/>
          </a:stretch>
        </p:blipFill>
        <p:spPr>
          <a:xfrm>
            <a:off x="251519" y="188640"/>
            <a:ext cx="4145721" cy="6336704"/>
          </a:xfrm>
        </p:spPr>
      </p:pic>
      <p:sp>
        <p:nvSpPr>
          <p:cNvPr id="7" name="제목 6"/>
          <p:cNvSpPr>
            <a:spLocks noGrp="1"/>
          </p:cNvSpPr>
          <p:nvPr>
            <p:ph type="title"/>
          </p:nvPr>
        </p:nvSpPr>
        <p:spPr>
          <a:xfrm>
            <a:off x="4932040" y="260648"/>
            <a:ext cx="3857652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ko-KR" altLang="en-US" sz="3600" dirty="0" err="1" smtClean="0">
                <a:latin typeface="휴먼옛체" pitchFamily="18" charset="-127"/>
                <a:ea typeface="휴먼옛체" pitchFamily="18" charset="-127"/>
              </a:rPr>
              <a:t>플라늘</a:t>
            </a:r>
            <a:r>
              <a:rPr lang="ko-KR" altLang="en-US" sz="3600" dirty="0" smtClean="0">
                <a:latin typeface="휴먼옛체" pitchFamily="18" charset="-127"/>
                <a:ea typeface="휴먼옛체" pitchFamily="18" charset="-127"/>
              </a:rPr>
              <a:t> 언어학습법</a:t>
            </a:r>
            <a:r>
              <a:rPr lang="ko-KR" altLang="en-US" dirty="0" smtClean="0">
                <a:latin typeface="휴먼옛체" pitchFamily="18" charset="-127"/>
                <a:ea typeface="휴먼옛체" pitchFamily="18" charset="-127"/>
              </a:rPr>
              <a:t/>
            </a:r>
            <a:br>
              <a:rPr lang="ko-KR" altLang="en-US" dirty="0" smtClean="0">
                <a:latin typeface="휴먼옛체" pitchFamily="18" charset="-127"/>
                <a:ea typeface="휴먼옛체" pitchFamily="18" charset="-127"/>
              </a:rPr>
            </a:b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(Foreign Language As Native Language)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ko-KR" altLang="en-US" sz="1800" dirty="0" smtClean="0">
                <a:latin typeface="휴먼옛체" pitchFamily="18" charset="-127"/>
                <a:ea typeface="휴먼옛체" pitchFamily="18" charset="-127"/>
              </a:rPr>
              <a:t/>
            </a:r>
            <a:br>
              <a:rPr lang="ko-KR" altLang="en-US" sz="1800" dirty="0" smtClean="0">
                <a:latin typeface="휴먼옛체" pitchFamily="18" charset="-127"/>
                <a:ea typeface="휴먼옛체" pitchFamily="18" charset="-127"/>
              </a:rPr>
            </a:br>
            <a:endParaRPr lang="ko-KR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5" name="내용 개체 틀 4" descr="학습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3068960"/>
            <a:ext cx="4752528" cy="3633319"/>
          </a:xfrm>
        </p:spPr>
      </p:pic>
      <p:pic>
        <p:nvPicPr>
          <p:cNvPr id="6" name="내용 개체 틀 5" descr="학습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72032" y="0"/>
            <a:ext cx="3971968" cy="6669360"/>
          </a:xfrm>
        </p:spPr>
      </p:pic>
      <p:pic>
        <p:nvPicPr>
          <p:cNvPr id="7" name="그림 6" descr="학습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0"/>
            <a:ext cx="4752528" cy="31409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내용 개체 틀 4" descr="학습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4248472" cy="6597352"/>
          </a:xfrm>
        </p:spPr>
      </p:pic>
      <p:pic>
        <p:nvPicPr>
          <p:cNvPr id="6" name="내용 개체 틀 5" descr="학습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27984" y="260648"/>
            <a:ext cx="4464496" cy="640871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43</TotalTime>
  <Words>39</Words>
  <Application>Microsoft Office PowerPoint</Application>
  <PresentationFormat>화면 슬라이드 쇼(4:3)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고려청자</vt:lpstr>
      <vt:lpstr>제 안 서</vt:lpstr>
      <vt:lpstr>아이센스 통역기</vt:lpstr>
      <vt:lpstr>슬라이드 3</vt:lpstr>
      <vt:lpstr>슬라이드 4</vt:lpstr>
      <vt:lpstr>플라늘 언어학습법 (Foreign Language As Native Language)  </vt:lpstr>
      <vt:lpstr>슬라이드 6</vt:lpstr>
      <vt:lpstr>슬라이드 7</vt:lpstr>
    </vt:vector>
  </TitlesOfParts>
  <Company>XP R2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안 서</dc:title>
  <dc:creator>MICRO</dc:creator>
  <cp:lastModifiedBy>Digital NEX</cp:lastModifiedBy>
  <cp:revision>7</cp:revision>
  <dcterms:created xsi:type="dcterms:W3CDTF">2014-03-09T10:56:40Z</dcterms:created>
  <dcterms:modified xsi:type="dcterms:W3CDTF">2014-03-14T03:17:36Z</dcterms:modified>
</cp:coreProperties>
</file>